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8" r:id="rId2"/>
    <p:sldId id="270" r:id="rId3"/>
    <p:sldId id="259" r:id="rId4"/>
    <p:sldId id="271" r:id="rId5"/>
    <p:sldId id="260" r:id="rId6"/>
    <p:sldId id="269" r:id="rId7"/>
    <p:sldId id="261" r:id="rId8"/>
    <p:sldId id="272" r:id="rId9"/>
    <p:sldId id="262" r:id="rId10"/>
    <p:sldId id="273" r:id="rId11"/>
    <p:sldId id="263" r:id="rId12"/>
    <p:sldId id="274" r:id="rId13"/>
    <p:sldId id="264" r:id="rId14"/>
    <p:sldId id="275" r:id="rId15"/>
    <p:sldId id="265" r:id="rId16"/>
    <p:sldId id="276" r:id="rId17"/>
    <p:sldId id="266" r:id="rId18"/>
    <p:sldId id="277" r:id="rId19"/>
    <p:sldId id="268"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ayaa Thiagu" initials="AT" lastIdx="1" clrIdx="0">
    <p:extLst>
      <p:ext uri="{19B8F6BF-5375-455C-9EA6-DF929625EA0E}">
        <p15:presenceInfo xmlns:p15="http://schemas.microsoft.com/office/powerpoint/2012/main" userId="85066db62ba81b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p:cViewPr varScale="1">
        <p:scale>
          <a:sx n="82" d="100"/>
          <a:sy n="82" d="100"/>
        </p:scale>
        <p:origin x="78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AE498533-3F34-4A31-9CCD-1FC24573D87C}" type="datetimeFigureOut">
              <a:rPr lang="en-US" smtClean="0"/>
              <a:pPr/>
              <a:t>10/22/2021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65439BA-3167-4C39-86DC-99CF1F72A83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439BA-3167-4C39-86DC-99CF1F72A83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439BA-3167-4C39-86DC-99CF1F72A83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439BA-3167-4C39-86DC-99CF1F72A83C}"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439BA-3167-4C39-86DC-99CF1F72A83C}"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439BA-3167-4C39-86DC-99CF1F72A83C}"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5439BA-3167-4C39-86DC-99CF1F72A83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5439BA-3167-4C39-86DC-99CF1F72A83C}"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498533-3F34-4A31-9CCD-1FC24573D87C}" type="datetimeFigureOut">
              <a:rPr lang="en-US" smtClean="0"/>
              <a:pPr/>
              <a:t>10/22/2021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5439BA-3167-4C39-86DC-99CF1F72A8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AE498533-3F34-4A31-9CCD-1FC24573D87C}" type="datetimeFigureOut">
              <a:rPr lang="en-US" smtClean="0"/>
              <a:pPr/>
              <a:t>10/22/2021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439BA-3167-4C39-86DC-99CF1F72A83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AE498533-3F34-4A31-9CCD-1FC24573D87C}" type="datetimeFigureOut">
              <a:rPr lang="en-US" smtClean="0"/>
              <a:pPr/>
              <a:t>10/22/2021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65439BA-3167-4C39-86DC-99CF1F72A83C}"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E498533-3F34-4A31-9CCD-1FC24573D87C}" type="datetimeFigureOut">
              <a:rPr lang="en-US" smtClean="0"/>
              <a:pPr/>
              <a:t>10/22/2021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65439BA-3167-4C39-86DC-99CF1F72A83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lcome2.jpg"/>
          <p:cNvPicPr>
            <a:picLocks noGrp="1" noChangeAspect="1"/>
          </p:cNvPicPr>
          <p:nvPr>
            <p:ph idx="1"/>
          </p:nvPr>
        </p:nvPicPr>
        <p:blipFill>
          <a:blip r:embed="rId2"/>
          <a:stretch>
            <a:fillRect/>
          </a:stretch>
        </p:blipFill>
        <p:spPr>
          <a:xfrm>
            <a:off x="1714480" y="1212842"/>
            <a:ext cx="6076728" cy="4073546"/>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0D75BB-1115-420B-B452-44D30DAD1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5" name="Title 4">
            <a:extLst>
              <a:ext uri="{FF2B5EF4-FFF2-40B4-BE49-F238E27FC236}">
                <a16:creationId xmlns:a16="http://schemas.microsoft.com/office/drawing/2014/main" id="{E93BA8F6-EDA8-493E-BFE3-4700AD959222}"/>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Personal Details Page</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page was developed by </a:t>
            </a:r>
            <a:r>
              <a:rPr lang="en-US" sz="1800" dirty="0" err="1">
                <a:latin typeface="Times New Roman" pitchFamily="18" charset="0"/>
                <a:cs typeface="Times New Roman" pitchFamily="18" charset="0"/>
              </a:rPr>
              <a:t>Akshayaa</a:t>
            </a:r>
            <a:r>
              <a:rPr lang="en-US" sz="1800" dirty="0">
                <a:latin typeface="Times New Roman" pitchFamily="18" charset="0"/>
                <a:cs typeface="Times New Roman" pitchFamily="18" charset="0"/>
              </a:rPr>
              <a:t> T</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was developed to get the user details using HTML form.</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will also alert the user to give the valid information.</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REGISTRATION</a:t>
            </a:r>
            <a:r>
              <a:rPr lang="en-US" dirty="0">
                <a:latin typeface="Times New Roman" pitchFamily="18" charset="0"/>
                <a:cs typeface="Times New Roman" pitchFamily="18" charset="0"/>
              </a:rPr>
              <a:t> </a:t>
            </a:r>
            <a:r>
              <a:rPr lang="en-US" sz="3200" dirty="0">
                <a:latin typeface="Times New Roman" pitchFamily="18" charset="0"/>
                <a:cs typeface="Times New Roman" pitchFamily="18" charset="0"/>
              </a:rPr>
              <a:t>FORM</a:t>
            </a:r>
            <a:endParaRPr lang="en-US" sz="3200" b="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326FB2-D73F-4550-9F9D-6E1F7FC1A8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Registration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page was developed by </a:t>
            </a:r>
            <a:r>
              <a:rPr lang="en-US" sz="1800" dirty="0" err="1">
                <a:latin typeface="Times New Roman" pitchFamily="18" charset="0"/>
                <a:cs typeface="Times New Roman" pitchFamily="18" charset="0"/>
              </a:rPr>
              <a:t>Akshayaa</a:t>
            </a:r>
            <a:r>
              <a:rPr lang="en-US" sz="1800" dirty="0">
                <a:latin typeface="Times New Roman" pitchFamily="18" charset="0"/>
                <a:cs typeface="Times New Roman" pitchFamily="18" charset="0"/>
              </a:rPr>
              <a:t> T</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is to display the generated unique </a:t>
            </a:r>
            <a:r>
              <a:rPr lang="en-US" sz="1600" dirty="0">
                <a:latin typeface="Times New Roman" pitchFamily="18" charset="0"/>
                <a:cs typeface="Times New Roman" pitchFamily="18" charset="0"/>
              </a:rPr>
              <a:t>ID</a:t>
            </a:r>
            <a:r>
              <a:rPr lang="en-US" sz="1800" dirty="0">
                <a:latin typeface="Times New Roman" pitchFamily="18" charset="0"/>
                <a:cs typeface="Times New Roman" pitchFamily="18" charset="0"/>
              </a:rPr>
              <a:t> and password.</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And return to the home page.</a:t>
            </a: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GET ID PAGE</a:t>
            </a:r>
            <a:endParaRPr lang="en-US" sz="2200" b="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DC0ED2-6044-4B40-9E18-7F76337117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Get ID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page was developed by </a:t>
            </a:r>
            <a:r>
              <a:rPr lang="en-US" sz="1800" dirty="0" err="1">
                <a:latin typeface="Times New Roman" pitchFamily="18" charset="0"/>
                <a:cs typeface="Times New Roman" pitchFamily="18" charset="0"/>
              </a:rPr>
              <a:t>Vivek</a:t>
            </a:r>
            <a:r>
              <a:rPr lang="en-US" sz="1800" dirty="0">
                <a:latin typeface="Times New Roman" pitchFamily="18" charset="0"/>
                <a:cs typeface="Times New Roman" pitchFamily="18" charset="0"/>
              </a:rPr>
              <a:t> N S</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is to display the information about  the organization and the purpose unique </a:t>
            </a:r>
            <a:r>
              <a:rPr lang="en-US" sz="1600" dirty="0">
                <a:latin typeface="Times New Roman" pitchFamily="18" charset="0"/>
                <a:cs typeface="Times New Roman" pitchFamily="18" charset="0"/>
              </a:rPr>
              <a:t>ID code </a:t>
            </a:r>
            <a:r>
              <a:rPr lang="en-US" sz="1800" dirty="0">
                <a:latin typeface="Times New Roman" pitchFamily="18" charset="0"/>
                <a:cs typeface="Times New Roman" pitchFamily="18" charset="0"/>
              </a:rPr>
              <a:t>generation.</a:t>
            </a:r>
          </a:p>
          <a:p>
            <a:pPr>
              <a:buNone/>
            </a:pPr>
            <a:r>
              <a:rPr lang="en-US" sz="1800" dirty="0">
                <a:latin typeface="Times New Roman" pitchFamily="18" charset="0"/>
                <a:cs typeface="Times New Roman" pitchFamily="18" charset="0"/>
              </a:rPr>
              <a:t> </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ABOUT US</a:t>
            </a:r>
            <a:endParaRPr lang="en-US" sz="2200" b="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2023DC-A514-48A6-8D8D-C842D865C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About us 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page was developed by </a:t>
            </a:r>
            <a:r>
              <a:rPr lang="en-US" sz="1800" dirty="0" err="1">
                <a:latin typeface="Times New Roman" pitchFamily="18" charset="0"/>
                <a:cs typeface="Times New Roman" pitchFamily="18" charset="0"/>
              </a:rPr>
              <a:t>Vivek</a:t>
            </a:r>
            <a:r>
              <a:rPr lang="en-US" sz="1800" dirty="0">
                <a:latin typeface="Times New Roman" pitchFamily="18" charset="0"/>
                <a:cs typeface="Times New Roman" pitchFamily="18" charset="0"/>
              </a:rPr>
              <a:t> N S</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is to display the Toll Free number and Email ID for any queries.</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 To help the users, if they face any technical  issue with the id generation .</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CONTACT</a:t>
            </a:r>
            <a:endParaRPr lang="en-US" sz="2000" b="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07272D-2200-4FE5-93D2-A2AFE53E7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Contact page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project is all about to give identity  of the people all around country.</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 By registering it with proper details, the </a:t>
            </a:r>
            <a:r>
              <a:rPr lang="en-US" sz="1600" dirty="0">
                <a:latin typeface="Times New Roman" pitchFamily="18" charset="0"/>
                <a:cs typeface="Times New Roman" pitchFamily="18" charset="0"/>
              </a:rPr>
              <a:t>ID</a:t>
            </a:r>
            <a:r>
              <a:rPr lang="en-US" sz="1800" dirty="0">
                <a:latin typeface="Times New Roman" pitchFamily="18" charset="0"/>
                <a:cs typeface="Times New Roman" pitchFamily="18" charset="0"/>
              </a:rPr>
              <a:t> will be generated with the password.</a:t>
            </a:r>
          </a:p>
          <a:p>
            <a:pPr>
              <a:buNone/>
            </a:pP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For that we  use HTML,CSS,JAVASCRIPT to build this frontend page of this website.</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4000" dirty="0"/>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4414" y="3357562"/>
            <a:ext cx="7472386" cy="2649729"/>
          </a:xfrm>
        </p:spPr>
        <p:txBody>
          <a:bodyPr/>
          <a:lstStyle/>
          <a:p>
            <a:pPr>
              <a:buNone/>
            </a:pPr>
            <a:r>
              <a:rPr lang="en-US" dirty="0">
                <a:latin typeface="Times New Roman" pitchFamily="18" charset="0"/>
                <a:cs typeface="Times New Roman" pitchFamily="18" charset="0"/>
              </a:rPr>
              <a:t>DONE BY                                    Guided By</a:t>
            </a:r>
          </a:p>
          <a:p>
            <a:r>
              <a:rPr lang="en-US" sz="2000" dirty="0" err="1">
                <a:latin typeface="Times New Roman" pitchFamily="18" charset="0"/>
                <a:cs typeface="Times New Roman" pitchFamily="18" charset="0"/>
              </a:rPr>
              <a:t>Akshayaa</a:t>
            </a:r>
            <a:r>
              <a:rPr lang="en-US" sz="2000" dirty="0">
                <a:latin typeface="Times New Roman" pitchFamily="18" charset="0"/>
                <a:cs typeface="Times New Roman" pitchFamily="18" charset="0"/>
              </a:rPr>
              <a:t> .T                                         Mr. </a:t>
            </a:r>
            <a:r>
              <a:rPr lang="en-US" sz="2000" dirty="0" err="1">
                <a:latin typeface="Times New Roman" pitchFamily="18" charset="0"/>
                <a:cs typeface="Times New Roman" pitchFamily="18" charset="0"/>
              </a:rPr>
              <a:t>Santosh</a:t>
            </a:r>
            <a:r>
              <a:rPr lang="en-US" sz="2000" dirty="0">
                <a:latin typeface="Times New Roman" pitchFamily="18" charset="0"/>
                <a:cs typeface="Times New Roman" pitchFamily="18" charset="0"/>
              </a:rPr>
              <a:t> Mali(Trainer)</a:t>
            </a:r>
          </a:p>
          <a:p>
            <a:r>
              <a:rPr lang="en-US" sz="2000" dirty="0" err="1">
                <a:latin typeface="Times New Roman" pitchFamily="18" charset="0"/>
                <a:cs typeface="Times New Roman" pitchFamily="18" charset="0"/>
              </a:rPr>
              <a:t>Ahil</a:t>
            </a:r>
            <a:r>
              <a:rPr lang="en-US" sz="2000" dirty="0">
                <a:latin typeface="Times New Roman" pitchFamily="18" charset="0"/>
                <a:cs typeface="Times New Roman" pitchFamily="18" charset="0"/>
              </a:rPr>
              <a:t>. D</a:t>
            </a:r>
          </a:p>
          <a:p>
            <a:r>
              <a:rPr lang="en-US" sz="2000" dirty="0" err="1">
                <a:latin typeface="Times New Roman" pitchFamily="18" charset="0"/>
                <a:cs typeface="Times New Roman" pitchFamily="18" charset="0"/>
              </a:rPr>
              <a:t>Vivek</a:t>
            </a:r>
            <a:r>
              <a:rPr lang="en-US" sz="2000" dirty="0">
                <a:latin typeface="Times New Roman" pitchFamily="18" charset="0"/>
                <a:cs typeface="Times New Roman" pitchFamily="18" charset="0"/>
              </a:rPr>
              <a:t> .N.S</a:t>
            </a:r>
          </a:p>
        </p:txBody>
      </p:sp>
      <p:sp>
        <p:nvSpPr>
          <p:cNvPr id="3" name="Title 2"/>
          <p:cNvSpPr>
            <a:spLocks noGrp="1"/>
          </p:cNvSpPr>
          <p:nvPr>
            <p:ph type="title"/>
          </p:nvPr>
        </p:nvSpPr>
        <p:spPr>
          <a:xfrm>
            <a:off x="1214414" y="274638"/>
            <a:ext cx="7472386" cy="2868610"/>
          </a:xfrm>
        </p:spPr>
        <p:txBody>
          <a:bodyPr/>
          <a:lstStyle/>
          <a:p>
            <a:r>
              <a:rPr lang="en-US" dirty="0"/>
              <a:t>  </a:t>
            </a:r>
            <a:r>
              <a:rPr lang="en-US" dirty="0">
                <a:latin typeface="Times New Roman" pitchFamily="18" charset="0"/>
                <a:cs typeface="Times New Roman" pitchFamily="18" charset="0"/>
              </a:rPr>
              <a:t>PROJECT PRESENTATION</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BATCH-5864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ankyou.png"/>
          <p:cNvPicPr>
            <a:picLocks noGrp="1" noChangeAspect="1"/>
          </p:cNvPicPr>
          <p:nvPr>
            <p:ph idx="1"/>
          </p:nvPr>
        </p:nvPicPr>
        <p:blipFill>
          <a:blip r:embed="rId2"/>
          <a:stretch>
            <a:fillRect/>
          </a:stretch>
        </p:blipFill>
        <p:spPr>
          <a:xfrm>
            <a:off x="1447800" y="1961039"/>
            <a:ext cx="6248400" cy="35661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1785926"/>
            <a:ext cx="7200896" cy="1115381"/>
          </a:xfrm>
        </p:spPr>
        <p:txBody>
          <a:bodyPr>
            <a:noAutofit/>
          </a:bodyPr>
          <a:lstStyle/>
          <a:p>
            <a:pPr algn="ctr"/>
            <a:r>
              <a:rPr lang="en-US" sz="3200" dirty="0">
                <a:latin typeface="Times New Roman" pitchFamily="18" charset="0"/>
                <a:cs typeface="Times New Roman" pitchFamily="18" charset="0"/>
              </a:rPr>
              <a:t>UNIQUE ID CODE GENERATION</a:t>
            </a:r>
            <a:r>
              <a:rPr lang="en-US" sz="3200" dirty="0"/>
              <a:t>  </a:t>
            </a:r>
          </a:p>
        </p:txBody>
      </p:sp>
      <p:sp>
        <p:nvSpPr>
          <p:cNvPr id="3" name="Subtitle 2"/>
          <p:cNvSpPr>
            <a:spLocks noGrp="1"/>
          </p:cNvSpPr>
          <p:nvPr>
            <p:ph type="subTitle" idx="1"/>
          </p:nvPr>
        </p:nvSpPr>
        <p:spPr>
          <a:xfrm>
            <a:off x="642910" y="3500438"/>
            <a:ext cx="7786742" cy="928694"/>
          </a:xfrm>
        </p:spPr>
        <p:txBody>
          <a:bodyPr>
            <a:normAutofit/>
          </a:bodyPr>
          <a:lstStyle/>
          <a:p>
            <a:r>
              <a:rPr lang="en-US" dirty="0"/>
              <a:t>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HTML</a:t>
            </a:r>
          </a:p>
          <a:p>
            <a:r>
              <a:rPr lang="en-US" dirty="0">
                <a:latin typeface="Times New Roman" pitchFamily="18" charset="0"/>
                <a:cs typeface="Times New Roman" pitchFamily="18" charset="0"/>
              </a:rPr>
              <a:t>CSS</a:t>
            </a:r>
          </a:p>
          <a:p>
            <a:r>
              <a:rPr lang="en-US" dirty="0">
                <a:latin typeface="Times New Roman" pitchFamily="18" charset="0"/>
                <a:cs typeface="Times New Roman" pitchFamily="18" charset="0"/>
              </a:rPr>
              <a:t>JAVASCRIPT</a:t>
            </a:r>
          </a:p>
          <a:p>
            <a:pPr>
              <a:buNone/>
            </a:pPr>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 TECHNICAL SPECIFICATION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latin typeface="Times New Roman" pitchFamily="18" charset="0"/>
                <a:cs typeface="Times New Roman" pitchFamily="18" charset="0"/>
              </a:rPr>
              <a:t>HOME PAGE/LOGIN PAGE</a:t>
            </a:r>
          </a:p>
          <a:p>
            <a:r>
              <a:rPr lang="en-US" sz="2400" dirty="0">
                <a:latin typeface="Times New Roman" pitchFamily="18" charset="0"/>
                <a:cs typeface="Times New Roman" pitchFamily="18" charset="0"/>
              </a:rPr>
              <a:t>PERSON DETAILS</a:t>
            </a:r>
          </a:p>
          <a:p>
            <a:r>
              <a:rPr lang="en-US" sz="2400" dirty="0">
                <a:latin typeface="Times New Roman" pitchFamily="18" charset="0"/>
                <a:cs typeface="Times New Roman" pitchFamily="18" charset="0"/>
              </a:rPr>
              <a:t>REGISTRATION FORM</a:t>
            </a:r>
          </a:p>
          <a:p>
            <a:r>
              <a:rPr lang="en-US" sz="2400" dirty="0">
                <a:latin typeface="Times New Roman" pitchFamily="18" charset="0"/>
                <a:cs typeface="Times New Roman" pitchFamily="18" charset="0"/>
              </a:rPr>
              <a:t>GET ID PAGE</a:t>
            </a:r>
          </a:p>
          <a:p>
            <a:r>
              <a:rPr lang="en-US" sz="2400" dirty="0">
                <a:latin typeface="Times New Roman" pitchFamily="18" charset="0"/>
                <a:cs typeface="Times New Roman" pitchFamily="18" charset="0"/>
              </a:rPr>
              <a:t>ABOUT US</a:t>
            </a:r>
          </a:p>
          <a:p>
            <a:r>
              <a:rPr lang="en-US" sz="2400" dirty="0">
                <a:latin typeface="Times New Roman" pitchFamily="18" charset="0"/>
                <a:cs typeface="Times New Roman" pitchFamily="18" charset="0"/>
              </a:rPr>
              <a:t>CONTACT</a:t>
            </a:r>
          </a:p>
          <a:p>
            <a:endParaRPr lang="en-US" sz="24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 MODULES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Unique </a:t>
            </a:r>
            <a:r>
              <a:rPr lang="en-US" sz="1600" dirty="0">
                <a:latin typeface="Times New Roman" pitchFamily="18" charset="0"/>
                <a:cs typeface="Times New Roman" pitchFamily="18" charset="0"/>
              </a:rPr>
              <a:t>ID</a:t>
            </a:r>
            <a:r>
              <a:rPr lang="en-US" sz="2400" dirty="0">
                <a:latin typeface="Times New Roman" pitchFamily="18" charset="0"/>
                <a:cs typeface="Times New Roman" pitchFamily="18" charset="0"/>
              </a:rPr>
              <a:t> </a:t>
            </a:r>
            <a:r>
              <a:rPr lang="en-US" sz="1800" dirty="0">
                <a:latin typeface="Times New Roman" pitchFamily="18" charset="0"/>
                <a:cs typeface="Times New Roman" pitchFamily="18" charset="0"/>
              </a:rPr>
              <a:t>system provides single source offline/online identity verification across the country for the residents. </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Once residents enroll, they can use their unique </a:t>
            </a:r>
            <a:r>
              <a:rPr lang="en-US" sz="1600" dirty="0">
                <a:latin typeface="Times New Roman" pitchFamily="18" charset="0"/>
                <a:cs typeface="Times New Roman" pitchFamily="18" charset="0"/>
              </a:rPr>
              <a:t>ID</a:t>
            </a:r>
            <a:r>
              <a:rPr lang="en-US" sz="1800" dirty="0">
                <a:latin typeface="Times New Roman" pitchFamily="18" charset="0"/>
                <a:cs typeface="Times New Roman" pitchFamily="18" charset="0"/>
              </a:rPr>
              <a:t> number to authenticate and establish their identity multiple times using electronic means or through offline verification, as the case may be.</a:t>
            </a:r>
          </a:p>
          <a:p>
            <a:pPr>
              <a:buNone/>
            </a:pP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To get the unique </a:t>
            </a:r>
            <a:r>
              <a:rPr lang="en-US" sz="1600" dirty="0">
                <a:latin typeface="Times New Roman" pitchFamily="18" charset="0"/>
                <a:cs typeface="Times New Roman" pitchFamily="18" charset="0"/>
              </a:rPr>
              <a:t>ID</a:t>
            </a:r>
            <a:r>
              <a:rPr lang="en-US" sz="1800" dirty="0">
                <a:latin typeface="Times New Roman" pitchFamily="18" charset="0"/>
                <a:cs typeface="Times New Roman" pitchFamily="18" charset="0"/>
              </a:rPr>
              <a:t>, user should register in our website with their proper details, registration details should be validated and after that the unique id will be generated with the password according to the given details.</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Users can login with their unique </a:t>
            </a:r>
            <a:r>
              <a:rPr lang="en-US" sz="1600" dirty="0">
                <a:latin typeface="Times New Roman" pitchFamily="18" charset="0"/>
                <a:cs typeface="Times New Roman" pitchFamily="18" charset="0"/>
              </a:rPr>
              <a:t>ID</a:t>
            </a:r>
            <a:r>
              <a:rPr lang="en-US" sz="1800" dirty="0">
                <a:latin typeface="Times New Roman" pitchFamily="18" charset="0"/>
                <a:cs typeface="Times New Roman" pitchFamily="18" charset="0"/>
              </a:rPr>
              <a:t> and password to view their details.</a:t>
            </a:r>
            <a:br>
              <a:rPr lang="en-US" sz="1800" dirty="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INTRODUCTION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This page was developed by </a:t>
            </a:r>
            <a:r>
              <a:rPr lang="en-US" sz="1800" dirty="0" err="1">
                <a:latin typeface="Times New Roman" pitchFamily="18" charset="0"/>
                <a:cs typeface="Times New Roman" pitchFamily="18" charset="0"/>
              </a:rPr>
              <a:t>Ahil</a:t>
            </a:r>
            <a:r>
              <a:rPr lang="en-US" sz="1800" dirty="0">
                <a:latin typeface="Times New Roman" pitchFamily="18" charset="0"/>
                <a:cs typeface="Times New Roman" pitchFamily="18" charset="0"/>
              </a:rPr>
              <a:t> D</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This page was developed for login purpose.</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 And also to generate a new unique id for new user.</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a:xfrm>
            <a:off x="428596" y="285728"/>
            <a:ext cx="8715404" cy="1082660"/>
          </a:xfrm>
        </p:spPr>
        <p:txBody>
          <a:bodyPr>
            <a:normAutofit/>
          </a:bodyPr>
          <a:lstStyle/>
          <a:p>
            <a:r>
              <a:rPr lang="en-US" sz="3200" dirty="0">
                <a:latin typeface="Times New Roman" pitchFamily="18" charset="0"/>
                <a:cs typeface="Times New Roman" pitchFamily="18" charset="0"/>
              </a:rPr>
              <a:t>HOME PAGE/LOGIN PAGE                  </a:t>
            </a:r>
            <a:endParaRPr lang="en-US" sz="2000" b="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IN.png"/>
          <p:cNvPicPr>
            <a:picLocks noGrp="1" noChangeAspect="1"/>
          </p:cNvPicPr>
          <p:nvPr>
            <p:ph idx="1"/>
          </p:nvPr>
        </p:nvPicPr>
        <p:blipFill>
          <a:blip r:embed="rId2"/>
          <a:stretch>
            <a:fillRect/>
          </a:stretch>
        </p:blipFill>
        <p:spPr>
          <a:xfrm>
            <a:off x="548923" y="1484784"/>
            <a:ext cx="8046154" cy="4525962"/>
          </a:xfrm>
        </p:spPr>
      </p:pic>
      <p:sp>
        <p:nvSpPr>
          <p:cNvPr id="2" name="Title 1">
            <a:extLst>
              <a:ext uri="{FF2B5EF4-FFF2-40B4-BE49-F238E27FC236}">
                <a16:creationId xmlns:a16="http://schemas.microsoft.com/office/drawing/2014/main" id="{1525E9AD-FCF2-4BF4-90CF-186DBAEFE4D8}"/>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Home Page</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latin typeface="Times New Roman" pitchFamily="18" charset="0"/>
                <a:cs typeface="Times New Roman" pitchFamily="18" charset="0"/>
              </a:rPr>
              <a:t>This page was developed by </a:t>
            </a:r>
            <a:r>
              <a:rPr lang="en-US" sz="2000" dirty="0" err="1">
                <a:latin typeface="Times New Roman" pitchFamily="18" charset="0"/>
                <a:cs typeface="Times New Roman" pitchFamily="18" charset="0"/>
              </a:rPr>
              <a:t>Ahil</a:t>
            </a:r>
            <a:r>
              <a:rPr lang="en-US" sz="2000" dirty="0">
                <a:latin typeface="Times New Roman" pitchFamily="18" charset="0"/>
                <a:cs typeface="Times New Roman" pitchFamily="18" charset="0"/>
              </a:rPr>
              <a:t> D</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Here, user can view their personal details which is entered in the registration form.</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After viewing ,they can return to home page using logout option or button.</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latin typeface="Times New Roman" pitchFamily="18" charset="0"/>
                <a:cs typeface="Times New Roman" pitchFamily="18" charset="0"/>
              </a:rPr>
              <a:t>PERSONAL</a:t>
            </a:r>
            <a:r>
              <a:rPr lang="en-US" sz="3600" dirty="0">
                <a:latin typeface="Times New Roman" pitchFamily="18" charset="0"/>
                <a:cs typeface="Times New Roman" pitchFamily="18" charset="0"/>
              </a:rPr>
              <a:t> </a:t>
            </a:r>
            <a:r>
              <a:rPr lang="en-US" sz="3200" dirty="0">
                <a:latin typeface="Times New Roman" pitchFamily="18" charset="0"/>
                <a:cs typeface="Times New Roman" pitchFamily="18" charset="0"/>
              </a:rPr>
              <a:t>DETAILS     </a:t>
            </a:r>
            <a:r>
              <a:rPr lang="en-US" sz="3200" b="0" dirty="0">
                <a:latin typeface="Times New Roman" pitchFamily="18" charset="0"/>
                <a:cs typeface="Times New Roman" pitchFamily="18" charset="0"/>
              </a:rPr>
              <a:t>                 </a:t>
            </a:r>
            <a:endParaRPr lang="en-US" sz="2000" b="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1644</TotalTime>
  <Words>437</Words>
  <Application>Microsoft Office PowerPoint</Application>
  <PresentationFormat>On-screen Show (4:3)</PresentationFormat>
  <Paragraphs>82</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Lucida Sans Unicode</vt:lpstr>
      <vt:lpstr>Times New Roman</vt:lpstr>
      <vt:lpstr>Verdana</vt:lpstr>
      <vt:lpstr>Wingdings 2</vt:lpstr>
      <vt:lpstr>Wingdings 3</vt:lpstr>
      <vt:lpstr>Concourse</vt:lpstr>
      <vt:lpstr>PowerPoint Presentation</vt:lpstr>
      <vt:lpstr>  PROJECT PRESENTATION              BATCH-5864</vt:lpstr>
      <vt:lpstr>UNIQUE ID CODE GENERATION  </vt:lpstr>
      <vt:lpstr> TECHNICAL SPECIFICATION</vt:lpstr>
      <vt:lpstr> MODULES</vt:lpstr>
      <vt:lpstr>INTRODUCTION</vt:lpstr>
      <vt:lpstr>HOME PAGE/LOGIN PAGE                  </vt:lpstr>
      <vt:lpstr>Home Page</vt:lpstr>
      <vt:lpstr>PERSONAL DETAILS                      </vt:lpstr>
      <vt:lpstr>Personal Details Page</vt:lpstr>
      <vt:lpstr>REGISTRATION FORM</vt:lpstr>
      <vt:lpstr>Registration Page</vt:lpstr>
      <vt:lpstr>GET ID PAGE</vt:lpstr>
      <vt:lpstr>Get ID Page</vt:lpstr>
      <vt:lpstr>ABOUT US</vt:lpstr>
      <vt:lpstr>About us page</vt:lpstr>
      <vt:lpstr>CONTACT</vt:lpstr>
      <vt:lpstr>Contact page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BATCH-5864</dc:title>
  <dc:creator>ACER</dc:creator>
  <cp:lastModifiedBy>Akshayaa Thiagu</cp:lastModifiedBy>
  <cp:revision>95</cp:revision>
  <dcterms:created xsi:type="dcterms:W3CDTF">2021-10-10T14:34:01Z</dcterms:created>
  <dcterms:modified xsi:type="dcterms:W3CDTF">2021-10-22T16:02:17Z</dcterms:modified>
</cp:coreProperties>
</file>